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8" r:id="rId3"/>
    <p:sldId id="259" r:id="rId4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E8DE5CC-B71C-48AF-896A-8E611E87843B}" v="2" dt="2020-03-04T10:21:31.98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361"/>
    <p:restoredTop sz="94606"/>
  </p:normalViewPr>
  <p:slideViewPr>
    <p:cSldViewPr snapToGrid="0" snapToObjects="1">
      <p:cViewPr varScale="1">
        <p:scale>
          <a:sx n="82" d="100"/>
          <a:sy n="82" d="100"/>
        </p:scale>
        <p:origin x="701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rafica T&amp;NSolutions" userId="ec86d04f-e980-4f7e-96b6-946f8e42c3e3" providerId="ADAL" clId="{FF5A2CE7-BD4F-4CD1-9655-BEDAEE40845D}"/>
    <pc:docChg chg="custSel modSld">
      <pc:chgData name="Grafica T&amp;NSolutions" userId="ec86d04f-e980-4f7e-96b6-946f8e42c3e3" providerId="ADAL" clId="{FF5A2CE7-BD4F-4CD1-9655-BEDAEE40845D}" dt="2019-10-31T09:32:02.909" v="40" actId="931"/>
      <pc:docMkLst>
        <pc:docMk/>
      </pc:docMkLst>
      <pc:sldChg chg="addSp delSp modSp">
        <pc:chgData name="Grafica T&amp;NSolutions" userId="ec86d04f-e980-4f7e-96b6-946f8e42c3e3" providerId="ADAL" clId="{FF5A2CE7-BD4F-4CD1-9655-BEDAEE40845D}" dt="2019-10-31T09:31:55.186" v="39" actId="931"/>
        <pc:sldMkLst>
          <pc:docMk/>
          <pc:sldMk cId="1390085266" sldId="256"/>
        </pc:sldMkLst>
        <pc:picChg chg="del">
          <ac:chgData name="Grafica T&amp;NSolutions" userId="ec86d04f-e980-4f7e-96b6-946f8e42c3e3" providerId="ADAL" clId="{FF5A2CE7-BD4F-4CD1-9655-BEDAEE40845D}" dt="2019-10-31T09:30:28.899" v="23" actId="478"/>
          <ac:picMkLst>
            <pc:docMk/>
            <pc:sldMk cId="1390085266" sldId="256"/>
            <ac:picMk id="2" creationId="{00000000-0000-0000-0000-000000000000}"/>
          </ac:picMkLst>
        </pc:picChg>
        <pc:picChg chg="del">
          <ac:chgData name="Grafica T&amp;NSolutions" userId="ec86d04f-e980-4f7e-96b6-946f8e42c3e3" providerId="ADAL" clId="{FF5A2CE7-BD4F-4CD1-9655-BEDAEE40845D}" dt="2019-10-31T09:30:28.147" v="22" actId="478"/>
          <ac:picMkLst>
            <pc:docMk/>
            <pc:sldMk cId="1390085266" sldId="256"/>
            <ac:picMk id="4" creationId="{9014FBE7-D742-4ACB-B4A8-C80814A0DAD3}"/>
          </ac:picMkLst>
        </pc:picChg>
        <pc:picChg chg="del">
          <ac:chgData name="Grafica T&amp;NSolutions" userId="ec86d04f-e980-4f7e-96b6-946f8e42c3e3" providerId="ADAL" clId="{FF5A2CE7-BD4F-4CD1-9655-BEDAEE40845D}" dt="2019-10-31T09:30:27.411" v="21" actId="478"/>
          <ac:picMkLst>
            <pc:docMk/>
            <pc:sldMk cId="1390085266" sldId="256"/>
            <ac:picMk id="5" creationId="{F512CE8C-0DCD-48C9-A3CA-E6FEF730A428}"/>
          </ac:picMkLst>
        </pc:picChg>
        <pc:picChg chg="del">
          <ac:chgData name="Grafica T&amp;NSolutions" userId="ec86d04f-e980-4f7e-96b6-946f8e42c3e3" providerId="ADAL" clId="{FF5A2CE7-BD4F-4CD1-9655-BEDAEE40845D}" dt="2019-10-31T09:30:26.628" v="20" actId="478"/>
          <ac:picMkLst>
            <pc:docMk/>
            <pc:sldMk cId="1390085266" sldId="256"/>
            <ac:picMk id="6" creationId="{293A9C21-A3E5-403E-AA9A-7193C4ECE245}"/>
          </ac:picMkLst>
        </pc:picChg>
        <pc:picChg chg="del">
          <ac:chgData name="Grafica T&amp;NSolutions" userId="ec86d04f-e980-4f7e-96b6-946f8e42c3e3" providerId="ADAL" clId="{FF5A2CE7-BD4F-4CD1-9655-BEDAEE40845D}" dt="2019-10-31T09:30:25.921" v="19" actId="478"/>
          <ac:picMkLst>
            <pc:docMk/>
            <pc:sldMk cId="1390085266" sldId="256"/>
            <ac:picMk id="7" creationId="{BC327859-7B03-4DF1-B2E3-6E90370FA1EC}"/>
          </ac:picMkLst>
        </pc:picChg>
        <pc:picChg chg="del">
          <ac:chgData name="Grafica T&amp;NSolutions" userId="ec86d04f-e980-4f7e-96b6-946f8e42c3e3" providerId="ADAL" clId="{FF5A2CE7-BD4F-4CD1-9655-BEDAEE40845D}" dt="2019-10-31T09:30:25.186" v="18" actId="478"/>
          <ac:picMkLst>
            <pc:docMk/>
            <pc:sldMk cId="1390085266" sldId="256"/>
            <ac:picMk id="8" creationId="{A6DA5E48-7999-4346-A37D-6A8E92C31911}"/>
          </ac:picMkLst>
        </pc:picChg>
        <pc:picChg chg="del">
          <ac:chgData name="Grafica T&amp;NSolutions" userId="ec86d04f-e980-4f7e-96b6-946f8e42c3e3" providerId="ADAL" clId="{FF5A2CE7-BD4F-4CD1-9655-BEDAEE40845D}" dt="2019-10-31T09:30:24.409" v="17" actId="478"/>
          <ac:picMkLst>
            <pc:docMk/>
            <pc:sldMk cId="1390085266" sldId="256"/>
            <ac:picMk id="9" creationId="{63709CC3-715D-473C-8CD5-B3335084BF42}"/>
          </ac:picMkLst>
        </pc:picChg>
        <pc:picChg chg="del">
          <ac:chgData name="Grafica T&amp;NSolutions" userId="ec86d04f-e980-4f7e-96b6-946f8e42c3e3" providerId="ADAL" clId="{FF5A2CE7-BD4F-4CD1-9655-BEDAEE40845D}" dt="2019-10-31T09:30:23.686" v="16" actId="478"/>
          <ac:picMkLst>
            <pc:docMk/>
            <pc:sldMk cId="1390085266" sldId="256"/>
            <ac:picMk id="10" creationId="{CA215488-6D52-443E-955A-A9B08346BFF9}"/>
          </ac:picMkLst>
        </pc:picChg>
        <pc:picChg chg="del">
          <ac:chgData name="Grafica T&amp;NSolutions" userId="ec86d04f-e980-4f7e-96b6-946f8e42c3e3" providerId="ADAL" clId="{FF5A2CE7-BD4F-4CD1-9655-BEDAEE40845D}" dt="2019-10-31T09:30:22.920" v="15" actId="478"/>
          <ac:picMkLst>
            <pc:docMk/>
            <pc:sldMk cId="1390085266" sldId="256"/>
            <ac:picMk id="11" creationId="{95CA67F2-E374-40CB-A81D-C093FB9EA41D}"/>
          </ac:picMkLst>
        </pc:picChg>
        <pc:picChg chg="del">
          <ac:chgData name="Grafica T&amp;NSolutions" userId="ec86d04f-e980-4f7e-96b6-946f8e42c3e3" providerId="ADAL" clId="{FF5A2CE7-BD4F-4CD1-9655-BEDAEE40845D}" dt="2019-10-31T09:30:22.181" v="14" actId="478"/>
          <ac:picMkLst>
            <pc:docMk/>
            <pc:sldMk cId="1390085266" sldId="256"/>
            <ac:picMk id="12" creationId="{CF71F082-F2F4-422E-9B86-17CA468F4560}"/>
          </ac:picMkLst>
        </pc:picChg>
        <pc:picChg chg="del">
          <ac:chgData name="Grafica T&amp;NSolutions" userId="ec86d04f-e980-4f7e-96b6-946f8e42c3e3" providerId="ADAL" clId="{FF5A2CE7-BD4F-4CD1-9655-BEDAEE40845D}" dt="2019-10-31T09:30:21.301" v="13" actId="478"/>
          <ac:picMkLst>
            <pc:docMk/>
            <pc:sldMk cId="1390085266" sldId="256"/>
            <ac:picMk id="13" creationId="{7B29A4B9-AB1E-4CCA-B158-C74433E97905}"/>
          </ac:picMkLst>
        </pc:picChg>
        <pc:picChg chg="add del mod">
          <ac:chgData name="Grafica T&amp;NSolutions" userId="ec86d04f-e980-4f7e-96b6-946f8e42c3e3" providerId="ADAL" clId="{FF5A2CE7-BD4F-4CD1-9655-BEDAEE40845D}" dt="2019-10-31T09:31:46.320" v="38" actId="478"/>
          <ac:picMkLst>
            <pc:docMk/>
            <pc:sldMk cId="1390085266" sldId="256"/>
            <ac:picMk id="14" creationId="{B17B59D2-BCC9-4CAE-9224-65EB393A7687}"/>
          </ac:picMkLst>
        </pc:picChg>
        <pc:picChg chg="del">
          <ac:chgData name="Grafica T&amp;NSolutions" userId="ec86d04f-e980-4f7e-96b6-946f8e42c3e3" providerId="ADAL" clId="{FF5A2CE7-BD4F-4CD1-9655-BEDAEE40845D}" dt="2019-10-31T09:30:20.511" v="12" actId="478"/>
          <ac:picMkLst>
            <pc:docMk/>
            <pc:sldMk cId="1390085266" sldId="256"/>
            <ac:picMk id="15" creationId="{425026BB-B450-42CF-BCB8-02262745A3B2}"/>
          </ac:picMkLst>
        </pc:picChg>
        <pc:picChg chg="add mod">
          <ac:chgData name="Grafica T&amp;NSolutions" userId="ec86d04f-e980-4f7e-96b6-946f8e42c3e3" providerId="ADAL" clId="{FF5A2CE7-BD4F-4CD1-9655-BEDAEE40845D}" dt="2019-10-31T09:31:55.186" v="39" actId="931"/>
          <ac:picMkLst>
            <pc:docMk/>
            <pc:sldMk cId="1390085266" sldId="256"/>
            <ac:picMk id="17" creationId="{ADCDE301-BEF3-4AA5-9647-81B196784A30}"/>
          </ac:picMkLst>
        </pc:picChg>
      </pc:sldChg>
      <pc:sldChg chg="addSp delSp modSp">
        <pc:chgData name="Grafica T&amp;NSolutions" userId="ec86d04f-e980-4f7e-96b6-946f8e42c3e3" providerId="ADAL" clId="{FF5A2CE7-BD4F-4CD1-9655-BEDAEE40845D}" dt="2019-10-31T09:31:01.205" v="36" actId="931"/>
        <pc:sldMkLst>
          <pc:docMk/>
          <pc:sldMk cId="856940251" sldId="257"/>
        </pc:sldMkLst>
        <pc:picChg chg="del">
          <ac:chgData name="Grafica T&amp;NSolutions" userId="ec86d04f-e980-4f7e-96b6-946f8e42c3e3" providerId="ADAL" clId="{FF5A2CE7-BD4F-4CD1-9655-BEDAEE40845D}" dt="2019-10-31T09:30:16.251" v="11" actId="478"/>
          <ac:picMkLst>
            <pc:docMk/>
            <pc:sldMk cId="856940251" sldId="257"/>
            <ac:picMk id="3" creationId="{00000000-0000-0000-0000-000000000000}"/>
          </ac:picMkLst>
        </pc:picChg>
        <pc:picChg chg="del">
          <ac:chgData name="Grafica T&amp;NSolutions" userId="ec86d04f-e980-4f7e-96b6-946f8e42c3e3" providerId="ADAL" clId="{FF5A2CE7-BD4F-4CD1-9655-BEDAEE40845D}" dt="2019-10-31T09:30:15.534" v="10" actId="478"/>
          <ac:picMkLst>
            <pc:docMk/>
            <pc:sldMk cId="856940251" sldId="257"/>
            <ac:picMk id="4" creationId="{249FCF4B-F8AE-4AE1-A325-B9DEE393078F}"/>
          </ac:picMkLst>
        </pc:picChg>
        <pc:picChg chg="del">
          <ac:chgData name="Grafica T&amp;NSolutions" userId="ec86d04f-e980-4f7e-96b6-946f8e42c3e3" providerId="ADAL" clId="{FF5A2CE7-BD4F-4CD1-9655-BEDAEE40845D}" dt="2019-10-31T09:30:14.803" v="9" actId="478"/>
          <ac:picMkLst>
            <pc:docMk/>
            <pc:sldMk cId="856940251" sldId="257"/>
            <ac:picMk id="5" creationId="{3167F943-068B-4FED-8AB1-ADA9EE518BFE}"/>
          </ac:picMkLst>
        </pc:picChg>
        <pc:picChg chg="del">
          <ac:chgData name="Grafica T&amp;NSolutions" userId="ec86d04f-e980-4f7e-96b6-946f8e42c3e3" providerId="ADAL" clId="{FF5A2CE7-BD4F-4CD1-9655-BEDAEE40845D}" dt="2019-10-31T09:30:14.071" v="8" actId="478"/>
          <ac:picMkLst>
            <pc:docMk/>
            <pc:sldMk cId="856940251" sldId="257"/>
            <ac:picMk id="6" creationId="{BBD9A164-4378-400B-B9FE-60E0228131B4}"/>
          </ac:picMkLst>
        </pc:picChg>
        <pc:picChg chg="del">
          <ac:chgData name="Grafica T&amp;NSolutions" userId="ec86d04f-e980-4f7e-96b6-946f8e42c3e3" providerId="ADAL" clId="{FF5A2CE7-BD4F-4CD1-9655-BEDAEE40845D}" dt="2019-10-31T09:30:13.349" v="7" actId="478"/>
          <ac:picMkLst>
            <pc:docMk/>
            <pc:sldMk cId="856940251" sldId="257"/>
            <ac:picMk id="7" creationId="{F0F3E15A-4B76-4114-BEC8-E0CF12984955}"/>
          </ac:picMkLst>
        </pc:picChg>
        <pc:picChg chg="del">
          <ac:chgData name="Grafica T&amp;NSolutions" userId="ec86d04f-e980-4f7e-96b6-946f8e42c3e3" providerId="ADAL" clId="{FF5A2CE7-BD4F-4CD1-9655-BEDAEE40845D}" dt="2019-10-31T09:30:12.545" v="6" actId="478"/>
          <ac:picMkLst>
            <pc:docMk/>
            <pc:sldMk cId="856940251" sldId="257"/>
            <ac:picMk id="8" creationId="{CF9F39BE-0D5E-4E7D-A3DB-9FB29BF4000F}"/>
          </ac:picMkLst>
        </pc:picChg>
        <pc:picChg chg="del">
          <ac:chgData name="Grafica T&amp;NSolutions" userId="ec86d04f-e980-4f7e-96b6-946f8e42c3e3" providerId="ADAL" clId="{FF5A2CE7-BD4F-4CD1-9655-BEDAEE40845D}" dt="2019-10-31T09:30:11.728" v="5" actId="478"/>
          <ac:picMkLst>
            <pc:docMk/>
            <pc:sldMk cId="856940251" sldId="257"/>
            <ac:picMk id="9" creationId="{FCBBAE8F-E419-4BEC-8B97-147AB454137E}"/>
          </ac:picMkLst>
        </pc:picChg>
        <pc:picChg chg="del">
          <ac:chgData name="Grafica T&amp;NSolutions" userId="ec86d04f-e980-4f7e-96b6-946f8e42c3e3" providerId="ADAL" clId="{FF5A2CE7-BD4F-4CD1-9655-BEDAEE40845D}" dt="2019-10-31T09:30:11.003" v="4" actId="478"/>
          <ac:picMkLst>
            <pc:docMk/>
            <pc:sldMk cId="856940251" sldId="257"/>
            <ac:picMk id="10" creationId="{0A019ADA-521E-448E-8C7A-B18DD31352AE}"/>
          </ac:picMkLst>
        </pc:picChg>
        <pc:picChg chg="del">
          <ac:chgData name="Grafica T&amp;NSolutions" userId="ec86d04f-e980-4f7e-96b6-946f8e42c3e3" providerId="ADAL" clId="{FF5A2CE7-BD4F-4CD1-9655-BEDAEE40845D}" dt="2019-10-31T09:30:10.158" v="3" actId="478"/>
          <ac:picMkLst>
            <pc:docMk/>
            <pc:sldMk cId="856940251" sldId="257"/>
            <ac:picMk id="11" creationId="{4DDED0B8-A120-4C40-BF1B-E75B1989A135}"/>
          </ac:picMkLst>
        </pc:picChg>
        <pc:picChg chg="del">
          <ac:chgData name="Grafica T&amp;NSolutions" userId="ec86d04f-e980-4f7e-96b6-946f8e42c3e3" providerId="ADAL" clId="{FF5A2CE7-BD4F-4CD1-9655-BEDAEE40845D}" dt="2019-10-31T09:30:09.273" v="2" actId="478"/>
          <ac:picMkLst>
            <pc:docMk/>
            <pc:sldMk cId="856940251" sldId="257"/>
            <ac:picMk id="12" creationId="{95171B46-11CC-4E49-9939-EE8F76B62E3C}"/>
          </ac:picMkLst>
        </pc:picChg>
        <pc:picChg chg="del">
          <ac:chgData name="Grafica T&amp;NSolutions" userId="ec86d04f-e980-4f7e-96b6-946f8e42c3e3" providerId="ADAL" clId="{FF5A2CE7-BD4F-4CD1-9655-BEDAEE40845D}" dt="2019-10-31T09:30:08.121" v="1" actId="478"/>
          <ac:picMkLst>
            <pc:docMk/>
            <pc:sldMk cId="856940251" sldId="257"/>
            <ac:picMk id="13" creationId="{89996F57-CA4D-4511-B001-A621AE473B28}"/>
          </ac:picMkLst>
        </pc:picChg>
        <pc:picChg chg="add mod">
          <ac:chgData name="Grafica T&amp;NSolutions" userId="ec86d04f-e980-4f7e-96b6-946f8e42c3e3" providerId="ADAL" clId="{FF5A2CE7-BD4F-4CD1-9655-BEDAEE40845D}" dt="2019-10-31T09:31:01.205" v="36" actId="931"/>
          <ac:picMkLst>
            <pc:docMk/>
            <pc:sldMk cId="856940251" sldId="257"/>
            <ac:picMk id="14" creationId="{FE686BF0-21E4-40CC-BC0E-38E9F575C75A}"/>
          </ac:picMkLst>
        </pc:picChg>
        <pc:picChg chg="del">
          <ac:chgData name="Grafica T&amp;NSolutions" userId="ec86d04f-e980-4f7e-96b6-946f8e42c3e3" providerId="ADAL" clId="{FF5A2CE7-BD4F-4CD1-9655-BEDAEE40845D}" dt="2019-10-31T09:30:06.185" v="0" actId="478"/>
          <ac:picMkLst>
            <pc:docMk/>
            <pc:sldMk cId="856940251" sldId="257"/>
            <ac:picMk id="15" creationId="{C9B3655D-5C77-4855-902C-627EE5E00E5E}"/>
          </ac:picMkLst>
        </pc:picChg>
      </pc:sldChg>
      <pc:sldChg chg="addSp delSp modSp">
        <pc:chgData name="Grafica T&amp;NSolutions" userId="ec86d04f-e980-4f7e-96b6-946f8e42c3e3" providerId="ADAL" clId="{FF5A2CE7-BD4F-4CD1-9655-BEDAEE40845D}" dt="2019-10-31T09:32:02.909" v="40" actId="931"/>
        <pc:sldMkLst>
          <pc:docMk/>
          <pc:sldMk cId="1476050113" sldId="258"/>
        </pc:sldMkLst>
        <pc:picChg chg="del">
          <ac:chgData name="Grafica T&amp;NSolutions" userId="ec86d04f-e980-4f7e-96b6-946f8e42c3e3" providerId="ADAL" clId="{FF5A2CE7-BD4F-4CD1-9655-BEDAEE40845D}" dt="2019-10-31T09:30:40.422" v="35" actId="478"/>
          <ac:picMkLst>
            <pc:docMk/>
            <pc:sldMk cId="1476050113" sldId="258"/>
            <ac:picMk id="3" creationId="{00000000-0000-0000-0000-000000000000}"/>
          </ac:picMkLst>
        </pc:picChg>
        <pc:picChg chg="del">
          <ac:chgData name="Grafica T&amp;NSolutions" userId="ec86d04f-e980-4f7e-96b6-946f8e42c3e3" providerId="ADAL" clId="{FF5A2CE7-BD4F-4CD1-9655-BEDAEE40845D}" dt="2019-10-31T09:30:39.536" v="34" actId="478"/>
          <ac:picMkLst>
            <pc:docMk/>
            <pc:sldMk cId="1476050113" sldId="258"/>
            <ac:picMk id="4" creationId="{E6DEF948-48AF-4F56-B333-CF7B543442BB}"/>
          </ac:picMkLst>
        </pc:picChg>
        <pc:picChg chg="del">
          <ac:chgData name="Grafica T&amp;NSolutions" userId="ec86d04f-e980-4f7e-96b6-946f8e42c3e3" providerId="ADAL" clId="{FF5A2CE7-BD4F-4CD1-9655-BEDAEE40845D}" dt="2019-10-31T09:30:38.650" v="33" actId="478"/>
          <ac:picMkLst>
            <pc:docMk/>
            <pc:sldMk cId="1476050113" sldId="258"/>
            <ac:picMk id="5" creationId="{D0EC0CD2-91AB-4F37-B45A-7E810C5B9CD0}"/>
          </ac:picMkLst>
        </pc:picChg>
        <pc:picChg chg="del">
          <ac:chgData name="Grafica T&amp;NSolutions" userId="ec86d04f-e980-4f7e-96b6-946f8e42c3e3" providerId="ADAL" clId="{FF5A2CE7-BD4F-4CD1-9655-BEDAEE40845D}" dt="2019-10-31T09:30:37.794" v="32" actId="478"/>
          <ac:picMkLst>
            <pc:docMk/>
            <pc:sldMk cId="1476050113" sldId="258"/>
            <ac:picMk id="6" creationId="{5DF126A8-B2A1-4C12-8DAB-B3F9DAFA96F9}"/>
          </ac:picMkLst>
        </pc:picChg>
        <pc:picChg chg="del">
          <ac:chgData name="Grafica T&amp;NSolutions" userId="ec86d04f-e980-4f7e-96b6-946f8e42c3e3" providerId="ADAL" clId="{FF5A2CE7-BD4F-4CD1-9655-BEDAEE40845D}" dt="2019-10-31T09:30:37.076" v="31" actId="478"/>
          <ac:picMkLst>
            <pc:docMk/>
            <pc:sldMk cId="1476050113" sldId="258"/>
            <ac:picMk id="7" creationId="{A0E1E3DD-2BD9-4767-B442-A772139C26BC}"/>
          </ac:picMkLst>
        </pc:picChg>
        <pc:picChg chg="del">
          <ac:chgData name="Grafica T&amp;NSolutions" userId="ec86d04f-e980-4f7e-96b6-946f8e42c3e3" providerId="ADAL" clId="{FF5A2CE7-BD4F-4CD1-9655-BEDAEE40845D}" dt="2019-10-31T09:30:36.285" v="30" actId="478"/>
          <ac:picMkLst>
            <pc:docMk/>
            <pc:sldMk cId="1476050113" sldId="258"/>
            <ac:picMk id="8" creationId="{2BBBCCD0-9DA1-4EC1-9B48-C2E8DBA1ECED}"/>
          </ac:picMkLst>
        </pc:picChg>
        <pc:picChg chg="del">
          <ac:chgData name="Grafica T&amp;NSolutions" userId="ec86d04f-e980-4f7e-96b6-946f8e42c3e3" providerId="ADAL" clId="{FF5A2CE7-BD4F-4CD1-9655-BEDAEE40845D}" dt="2019-10-31T09:30:35.489" v="29" actId="478"/>
          <ac:picMkLst>
            <pc:docMk/>
            <pc:sldMk cId="1476050113" sldId="258"/>
            <ac:picMk id="9" creationId="{5052DA05-B1CA-4589-BD71-A0EBE7900210}"/>
          </ac:picMkLst>
        </pc:picChg>
        <pc:picChg chg="del">
          <ac:chgData name="Grafica T&amp;NSolutions" userId="ec86d04f-e980-4f7e-96b6-946f8e42c3e3" providerId="ADAL" clId="{FF5A2CE7-BD4F-4CD1-9655-BEDAEE40845D}" dt="2019-10-31T09:30:34.710" v="28" actId="478"/>
          <ac:picMkLst>
            <pc:docMk/>
            <pc:sldMk cId="1476050113" sldId="258"/>
            <ac:picMk id="10" creationId="{8E804C5C-731D-4E1D-B9FF-920D4D4B58B4}"/>
          </ac:picMkLst>
        </pc:picChg>
        <pc:picChg chg="del">
          <ac:chgData name="Grafica T&amp;NSolutions" userId="ec86d04f-e980-4f7e-96b6-946f8e42c3e3" providerId="ADAL" clId="{FF5A2CE7-BD4F-4CD1-9655-BEDAEE40845D}" dt="2019-10-31T09:30:33.940" v="27" actId="478"/>
          <ac:picMkLst>
            <pc:docMk/>
            <pc:sldMk cId="1476050113" sldId="258"/>
            <ac:picMk id="11" creationId="{EA8A99BF-6C28-4098-AFB0-2665942BC25D}"/>
          </ac:picMkLst>
        </pc:picChg>
        <pc:picChg chg="del">
          <ac:chgData name="Grafica T&amp;NSolutions" userId="ec86d04f-e980-4f7e-96b6-946f8e42c3e3" providerId="ADAL" clId="{FF5A2CE7-BD4F-4CD1-9655-BEDAEE40845D}" dt="2019-10-31T09:30:33.122" v="26" actId="478"/>
          <ac:picMkLst>
            <pc:docMk/>
            <pc:sldMk cId="1476050113" sldId="258"/>
            <ac:picMk id="12" creationId="{8BE6DC7C-CB6E-4AD5-B475-99506D7E4566}"/>
          </ac:picMkLst>
        </pc:picChg>
        <pc:picChg chg="del">
          <ac:chgData name="Grafica T&amp;NSolutions" userId="ec86d04f-e980-4f7e-96b6-946f8e42c3e3" providerId="ADAL" clId="{FF5A2CE7-BD4F-4CD1-9655-BEDAEE40845D}" dt="2019-10-31T09:30:32.311" v="25" actId="478"/>
          <ac:picMkLst>
            <pc:docMk/>
            <pc:sldMk cId="1476050113" sldId="258"/>
            <ac:picMk id="13" creationId="{3CEC6B7E-BF01-4E6F-B1A9-2425E97F9EA6}"/>
          </ac:picMkLst>
        </pc:picChg>
        <pc:picChg chg="add mod">
          <ac:chgData name="Grafica T&amp;NSolutions" userId="ec86d04f-e980-4f7e-96b6-946f8e42c3e3" providerId="ADAL" clId="{FF5A2CE7-BD4F-4CD1-9655-BEDAEE40845D}" dt="2019-10-31T09:32:02.909" v="40" actId="931"/>
          <ac:picMkLst>
            <pc:docMk/>
            <pc:sldMk cId="1476050113" sldId="258"/>
            <ac:picMk id="14" creationId="{EE1CF06B-8817-40CC-8913-B1B634B96172}"/>
          </ac:picMkLst>
        </pc:picChg>
        <pc:picChg chg="del">
          <ac:chgData name="Grafica T&amp;NSolutions" userId="ec86d04f-e980-4f7e-96b6-946f8e42c3e3" providerId="ADAL" clId="{FF5A2CE7-BD4F-4CD1-9655-BEDAEE40845D}" dt="2019-10-31T09:30:31.395" v="24" actId="478"/>
          <ac:picMkLst>
            <pc:docMk/>
            <pc:sldMk cId="1476050113" sldId="258"/>
            <ac:picMk id="15" creationId="{60B4DAEA-5394-44C8-A0FA-E0D83F2F38FB}"/>
          </ac:picMkLst>
        </pc:picChg>
      </pc:sldChg>
    </pc:docChg>
  </pc:docChgLst>
  <pc:docChgLst>
    <pc:chgData name="Grafica T&amp;NSolutions" userId="ec86d04f-e980-4f7e-96b6-946f8e42c3e3" providerId="ADAL" clId="{2E8DE5CC-B71C-48AF-896A-8E611E87843B}"/>
    <pc:docChg chg="custSel modSld">
      <pc:chgData name="Grafica T&amp;NSolutions" userId="ec86d04f-e980-4f7e-96b6-946f8e42c3e3" providerId="ADAL" clId="{2E8DE5CC-B71C-48AF-896A-8E611E87843B}" dt="2020-03-04T10:21:34.079" v="7" actId="962"/>
      <pc:docMkLst>
        <pc:docMk/>
      </pc:docMkLst>
      <pc:sldChg chg="addSp delSp modSp">
        <pc:chgData name="Grafica T&amp;NSolutions" userId="ec86d04f-e980-4f7e-96b6-946f8e42c3e3" providerId="ADAL" clId="{2E8DE5CC-B71C-48AF-896A-8E611E87843B}" dt="2020-03-04T10:21:34.079" v="7" actId="962"/>
        <pc:sldMkLst>
          <pc:docMk/>
          <pc:sldMk cId="1390085266" sldId="256"/>
        </pc:sldMkLst>
        <pc:picChg chg="add del mod">
          <ac:chgData name="Grafica T&amp;NSolutions" userId="ec86d04f-e980-4f7e-96b6-946f8e42c3e3" providerId="ADAL" clId="{2E8DE5CC-B71C-48AF-896A-8E611E87843B}" dt="2020-03-04T10:21:09.773" v="3" actId="478"/>
          <ac:picMkLst>
            <pc:docMk/>
            <pc:sldMk cId="1390085266" sldId="256"/>
            <ac:picMk id="3" creationId="{80F8C831-4413-4EB3-9443-CE4ED56BEFF3}"/>
          </ac:picMkLst>
        </pc:picChg>
        <pc:picChg chg="add mod">
          <ac:chgData name="Grafica T&amp;NSolutions" userId="ec86d04f-e980-4f7e-96b6-946f8e42c3e3" providerId="ADAL" clId="{2E8DE5CC-B71C-48AF-896A-8E611E87843B}" dt="2020-03-04T10:21:34.079" v="7" actId="962"/>
          <ac:picMkLst>
            <pc:docMk/>
            <pc:sldMk cId="1390085266" sldId="256"/>
            <ac:picMk id="4" creationId="{CC4996F8-6528-49A5-848E-1839932E2F07}"/>
          </ac:picMkLst>
        </pc:picChg>
        <pc:picChg chg="del">
          <ac:chgData name="Grafica T&amp;NSolutions" userId="ec86d04f-e980-4f7e-96b6-946f8e42c3e3" providerId="ADAL" clId="{2E8DE5CC-B71C-48AF-896A-8E611E87843B}" dt="2020-03-04T10:21:10.544" v="4" actId="478"/>
          <ac:picMkLst>
            <pc:docMk/>
            <pc:sldMk cId="1390085266" sldId="256"/>
            <ac:picMk id="17" creationId="{ADCDE301-BEF3-4AA5-9647-81B196784A3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C9EC1-1302-244D-BF23-03BEF02470B2}" type="datetimeFigureOut">
              <a:rPr lang="it-IT" smtClean="0"/>
              <a:t>27/03/2024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D6805-B8C0-1D48-85BE-912140D34E7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3205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C9EC1-1302-244D-BF23-03BEF02470B2}" type="datetimeFigureOut">
              <a:rPr lang="it-IT" smtClean="0"/>
              <a:t>27/03/2024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D6805-B8C0-1D48-85BE-912140D34E7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442204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C9EC1-1302-244D-BF23-03BEF02470B2}" type="datetimeFigureOut">
              <a:rPr lang="it-IT" smtClean="0"/>
              <a:t>27/03/2024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D6805-B8C0-1D48-85BE-912140D34E7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794606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C9EC1-1302-244D-BF23-03BEF02470B2}" type="datetimeFigureOut">
              <a:rPr lang="it-IT" smtClean="0"/>
              <a:t>27/03/2024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D6805-B8C0-1D48-85BE-912140D34E7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86450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C9EC1-1302-244D-BF23-03BEF02470B2}" type="datetimeFigureOut">
              <a:rPr lang="it-IT" smtClean="0"/>
              <a:t>27/03/2024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D6805-B8C0-1D48-85BE-912140D34E7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76220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C9EC1-1302-244D-BF23-03BEF02470B2}" type="datetimeFigureOut">
              <a:rPr lang="it-IT" smtClean="0"/>
              <a:t>27/03/2024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D6805-B8C0-1D48-85BE-912140D34E7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48830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C9EC1-1302-244D-BF23-03BEF02470B2}" type="datetimeFigureOut">
              <a:rPr lang="it-IT" smtClean="0"/>
              <a:t>27/03/2024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D6805-B8C0-1D48-85BE-912140D34E7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875655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C9EC1-1302-244D-BF23-03BEF02470B2}" type="datetimeFigureOut">
              <a:rPr lang="it-IT" smtClean="0"/>
              <a:t>27/03/2024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D6805-B8C0-1D48-85BE-912140D34E7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644048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C9EC1-1302-244D-BF23-03BEF02470B2}" type="datetimeFigureOut">
              <a:rPr lang="it-IT" smtClean="0"/>
              <a:t>27/03/2024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D6805-B8C0-1D48-85BE-912140D34E7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188911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C9EC1-1302-244D-BF23-03BEF02470B2}" type="datetimeFigureOut">
              <a:rPr lang="it-IT" smtClean="0"/>
              <a:t>27/03/2024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D6805-B8C0-1D48-85BE-912140D34E7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370642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C9EC1-1302-244D-BF23-03BEF02470B2}" type="datetimeFigureOut">
              <a:rPr lang="it-IT" smtClean="0"/>
              <a:t>27/03/2024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8D6805-B8C0-1D48-85BE-912140D34E7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664736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8C9EC1-1302-244D-BF23-03BEF02470B2}" type="datetimeFigureOut">
              <a:rPr lang="it-IT" smtClean="0"/>
              <a:t>27/03/2024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8D6805-B8C0-1D48-85BE-912140D34E7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596587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69402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21E10CE-364B-115F-0248-B5731B5EF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54624"/>
            <a:ext cx="10515600" cy="928654"/>
          </a:xfrm>
        </p:spPr>
        <p:txBody>
          <a:bodyPr>
            <a:normAutofit/>
          </a:bodyPr>
          <a:lstStyle/>
          <a:p>
            <a:endParaRPr lang="it-IT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831E2D9D-E91E-32BD-30C3-A8EFC9F6AF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509737"/>
            <a:ext cx="10515600" cy="3667226"/>
          </a:xfrm>
        </p:spPr>
        <p:txBody>
          <a:bodyPr>
            <a:normAutofit/>
          </a:bodyPr>
          <a:lstStyle/>
          <a:p>
            <a:endParaRPr lang="it-IT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2073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D61330C-DF60-DA3C-8000-8AA0D0E4BF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it-IT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C0F8258C-4911-E916-C420-EB521C86A4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it-IT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003003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3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Tema di Office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di PowerPoint</dc:title>
  <dc:creator>Utente di Microsoft Office</dc:creator>
  <cp:lastModifiedBy>Carlo Arriola</cp:lastModifiedBy>
  <cp:revision>31</cp:revision>
  <dcterms:created xsi:type="dcterms:W3CDTF">2018-09-03T16:14:27Z</dcterms:created>
  <dcterms:modified xsi:type="dcterms:W3CDTF">2024-03-27T13:09:46Z</dcterms:modified>
</cp:coreProperties>
</file>